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1"/>
  </p:notesMasterIdLst>
  <p:sldIdLst>
    <p:sldId id="256" r:id="rId4"/>
    <p:sldId id="257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692" y="62103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215" y="1600200"/>
            <a:ext cx="8531225" cy="4526280"/>
          </a:xfrm>
        </p:spPr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zh-CN" altLang="en-US" dirty="0" smtClean="0"/>
              <a:t>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>
                <a:sym typeface="+mn-ea"/>
              </a:rPr>
              <a:t>4、</a:t>
            </a: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面试过程不得出现和提及推荐导师信息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毕业院校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毕业专业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个人基本情况</a:t>
            </a:r>
            <a:r>
              <a:rPr lang="zh-CN" altLang="en-US" sz="2665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665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8130" y="82550"/>
            <a:ext cx="8561070" cy="77851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学术成果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奖励情况</a:t>
            </a:r>
            <a:endParaRPr lang="zh-CN" altLang="en-US" sz="2800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实践经历</a:t>
            </a:r>
            <a:endParaRPr lang="zh-CN" altLang="en-US" sz="2800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个人兴趣爱好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WPS 演示</Application>
  <PresentationFormat>全屏显示(4:3)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  个人基本情况 </vt:lpstr>
      <vt:lpstr>姓名    学术成果</vt:lpstr>
      <vt:lpstr>姓名    课外实践</vt:lpstr>
      <vt:lpstr>姓名    荣誉奖励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晚秋</cp:lastModifiedBy>
  <cp:revision>15</cp:revision>
  <dcterms:created xsi:type="dcterms:W3CDTF">2021-07-22T02:28:00Z</dcterms:created>
  <dcterms:modified xsi:type="dcterms:W3CDTF">2025-08-14T17:58:45Z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2052-12.1.0.21915</vt:lpwstr>
  </property>
</Properties>
</file>