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1"/>
  </p:notesMasterIdLst>
  <p:sldIdLst>
    <p:sldId id="256" r:id="rId4"/>
    <p:sldId id="257" r:id="rId5"/>
    <p:sldId id="262" r:id="rId6"/>
    <p:sldId id="263" r:id="rId7"/>
    <p:sldId id="264" r:id="rId8"/>
    <p:sldId id="265" r:id="rId9"/>
    <p:sldId id="267" r:id="rId10"/>
  </p:sldIdLst>
  <p:sldSz cx="9144000" cy="6858000" type="screen4x3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0" autoAdjust="0"/>
  </p:normalViewPr>
  <p:slideViewPr>
    <p:cSldViewPr showGuides="1"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4D7A9-0321-4A95-ACC3-45459B6123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2FA6C-B865-46B0-8FF2-23DEC4C72E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ctr"/>
          <a:lstStyle>
            <a:lvl1pPr algn="ctr">
              <a:lnSpc>
                <a:spcPct val="110000"/>
              </a:lnSpc>
              <a:defRPr sz="6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9144000" cy="90646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31" y="82551"/>
            <a:ext cx="7886700" cy="77819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0000"/>
              </a:lnSpc>
              <a:defRPr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8019" y="6403976"/>
            <a:ext cx="2057400" cy="365125"/>
          </a:xfrm>
        </p:spPr>
        <p:txBody>
          <a:bodyPr/>
          <a:lstStyle>
            <a:lvl1pPr>
              <a:defRPr sz="1400" b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srgbClr val="E7E6E6">
                    <a:lumMod val="25000"/>
                  </a:srgbClr>
                </a:solidFill>
              </a:rPr>
            </a:fld>
            <a:endParaRPr lang="zh-CN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883603"/>
            <a:ext cx="9144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32812" y="543841"/>
            <a:ext cx="2856700" cy="8250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007A37"/>
                </a:solidFill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1"/>
            <a:ext cx="468086" cy="1190171"/>
          </a:xfrm>
          <a:prstGeom prst="rect">
            <a:avLst/>
          </a:prstGeom>
          <a:solidFill>
            <a:srgbClr val="053D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68086" y="543840"/>
            <a:ext cx="2686050" cy="0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692" y="621031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说明</a:t>
            </a:r>
            <a:r>
              <a:rPr lang="zh-CN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：</a:t>
            </a: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请各位同学注意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215" y="1600200"/>
            <a:ext cx="8531225" cy="4526280"/>
          </a:xfrm>
        </p:spPr>
        <p:txBody>
          <a:bodyPr>
            <a:normAutofit lnSpcReduction="20000"/>
          </a:bodyPr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、陈述时间不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5</a:t>
            </a:r>
            <a:r>
              <a:rPr lang="zh-CN" altLang="en-US" dirty="0" smtClean="0"/>
              <a:t>分钟</a:t>
            </a:r>
            <a:r>
              <a:rPr lang="zh-CN" altLang="en-US" dirty="0"/>
              <a:t>，严格控制，到时即停。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zh-CN" altLang="en-US" dirty="0" smtClean="0"/>
              <a:t>每页内容在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信息表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中都有对应</a:t>
            </a:r>
            <a:r>
              <a:rPr lang="zh-CN" altLang="en-US" dirty="0"/>
              <a:t>。无相关页内容的可以不</a:t>
            </a:r>
            <a:r>
              <a:rPr lang="zh-CN" altLang="en-US" dirty="0" smtClean="0"/>
              <a:t>填。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PPT</a:t>
            </a:r>
            <a:r>
              <a:rPr lang="zh-CN" altLang="en-US" dirty="0"/>
              <a:t>须如实展示个人情况</a:t>
            </a:r>
            <a:r>
              <a:rPr lang="zh-CN" altLang="en-US" dirty="0" smtClean="0"/>
              <a:t>。</a:t>
            </a:r>
            <a:endParaRPr lang="zh-CN" altLang="en-US" dirty="0" smtClean="0"/>
          </a:p>
          <a:p>
            <a:pPr marL="0" indent="0">
              <a:buNone/>
            </a:pPr>
            <a:r>
              <a:rPr lang="en-US" altLang="zh-CN" dirty="0" smtClean="0">
                <a:sym typeface="+mn-ea"/>
              </a:rPr>
              <a:t>4、</a:t>
            </a:r>
            <a:r>
              <a:rPr lang="en-US" altLang="zh-CN" dirty="0" smtClean="0">
                <a:solidFill>
                  <a:srgbClr val="FF0000"/>
                </a:solidFill>
                <a:sym typeface="+mn-ea"/>
              </a:rPr>
              <a:t>面试过程不得出现和提及推荐导师信息</a:t>
            </a:r>
            <a:r>
              <a:rPr lang="zh-CN" altLang="en-US" dirty="0" smtClean="0">
                <a:sym typeface="+mn-ea"/>
              </a:rPr>
              <a:t>。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zh-CN" altLang="en-US" dirty="0">
                <a:solidFill>
                  <a:srgbClr val="FF0000"/>
                </a:solidFill>
              </a:rPr>
              <a:t>此</a:t>
            </a:r>
            <a:r>
              <a:rPr lang="zh-CN" altLang="en-US" dirty="0" smtClean="0">
                <a:solidFill>
                  <a:srgbClr val="FF0000"/>
                </a:solidFill>
              </a:rPr>
              <a:t>页请删除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副标题 2"/>
          <p:cNvSpPr>
            <a:spLocks noGrp="1"/>
          </p:cNvSpPr>
          <p:nvPr>
            <p:ph type="subTitle" idx="1"/>
          </p:nvPr>
        </p:nvSpPr>
        <p:spPr>
          <a:xfrm>
            <a:off x="2598601" y="4540657"/>
            <a:ext cx="5732851" cy="165576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l" eaLnBrk="1" hangingPunct="1"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       名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 eaLnBrk="1" hangingPunct="1">
              <a:buNone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院校：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名称：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92" y="-44825"/>
            <a:ext cx="9164171" cy="290576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毕业院校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毕业专业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个人基本情况</a:t>
            </a:r>
            <a:r>
              <a:rPr lang="zh-CN" altLang="en-US" sz="2665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2665" dirty="0">
              <a:effectLst>
                <a:outerShdw blurRad="38100" dist="38100" dir="2700000" algn="tl">
                  <a:srgbClr val="00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78130" y="82550"/>
            <a:ext cx="8561070" cy="77851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学术成果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课外实践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67544" y="13414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荣誉奖励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95087" y="11890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个人兴趣爱好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/>
  </p:transition>
</p:sld>
</file>

<file path=ppt/tags/tag1.xml><?xml version="1.0" encoding="utf-8"?>
<p:tagLst xmlns:p="http://schemas.openxmlformats.org/presentationml/2006/main">
  <p:tag name="COMMONDATA" val="eyJoZGlkIjoiNmI1MmVmYzljZGU5NDQ0NTYwMTZmZjE5OWIxZjM1YTE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</Words>
  <Application>WPS 演示</Application>
  <PresentationFormat>全屏显示(4:3)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微软雅黑</vt:lpstr>
      <vt:lpstr>Times New Roman</vt:lpstr>
      <vt:lpstr>Arial Unicode MS</vt:lpstr>
      <vt:lpstr>Calibri Light</vt:lpstr>
      <vt:lpstr>Office 主题</vt:lpstr>
      <vt:lpstr>Office Theme</vt:lpstr>
      <vt:lpstr>说明：请各位同学注意</vt:lpstr>
      <vt:lpstr>PowerPoint 演示文稿</vt:lpstr>
      <vt:lpstr>姓名    毕业院校    毕业专业    个人基本情况 </vt:lpstr>
      <vt:lpstr>姓名    学术成果</vt:lpstr>
      <vt:lpstr>姓名    课外实践</vt:lpstr>
      <vt:lpstr>姓名    荣誉奖励</vt:lpstr>
      <vt:lpstr>姓名    个人兴趣爱好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说明：请各位同学注意</dc:title>
  <dc:creator>邢婉秋</dc:creator>
  <cp:lastModifiedBy>邢婉秋</cp:lastModifiedBy>
  <cp:revision>14</cp:revision>
  <dcterms:created xsi:type="dcterms:W3CDTF">2021-07-22T02:28:00Z</dcterms:created>
  <dcterms:modified xsi:type="dcterms:W3CDTF">2024-08-17T03:59:40Z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D0BE1256A37D49BAB060AEF5C589F092</vt:lpwstr>
  </property>
  <property fmtid="{D5CDD505-2E9C-101B-9397-08002B2CF9AE}" pid="3" name="KSOProductBuildVer">
    <vt:lpwstr>2052-12.1.0.17147</vt:lpwstr>
  </property>
</Properties>
</file>